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7"/>
  </p:notesMasterIdLst>
  <p:handoutMasterIdLst>
    <p:handoutMasterId r:id="rId138"/>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04" r:id="rId101"/>
    <p:sldId id="3708" r:id="rId102"/>
    <p:sldId id="3709" r:id="rId103"/>
    <p:sldId id="3712" r:id="rId104"/>
    <p:sldId id="3710" r:id="rId105"/>
    <p:sldId id="3711" r:id="rId106"/>
    <p:sldId id="3721" r:id="rId107"/>
    <p:sldId id="3714" r:id="rId108"/>
    <p:sldId id="3722" r:id="rId109"/>
    <p:sldId id="3725" r:id="rId110"/>
    <p:sldId id="3732" r:id="rId111"/>
    <p:sldId id="3699" r:id="rId112"/>
    <p:sldId id="3681" r:id="rId113"/>
    <p:sldId id="3695" r:id="rId114"/>
    <p:sldId id="3705" r:id="rId115"/>
    <p:sldId id="3726" r:id="rId116"/>
    <p:sldId id="3727" r:id="rId117"/>
    <p:sldId id="3731" r:id="rId118"/>
    <p:sldId id="3730" r:id="rId119"/>
    <p:sldId id="3728" r:id="rId120"/>
    <p:sldId id="3729" r:id="rId121"/>
    <p:sldId id="3647" r:id="rId122"/>
    <p:sldId id="3637" r:id="rId123"/>
    <p:sldId id="3642" r:id="rId124"/>
    <p:sldId id="3638" r:id="rId125"/>
    <p:sldId id="3639" r:id="rId126"/>
    <p:sldId id="3640" r:id="rId127"/>
    <p:sldId id="3644" r:id="rId128"/>
    <p:sldId id="3645" r:id="rId129"/>
    <p:sldId id="3646" r:id="rId130"/>
    <p:sldId id="3629" r:id="rId131"/>
    <p:sldId id="3630" r:id="rId132"/>
    <p:sldId id="3631" r:id="rId133"/>
    <p:sldId id="3628" r:id="rId134"/>
    <p:sldId id="3715" r:id="rId135"/>
    <p:sldId id="3717" r:id="rId136"/>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941" autoAdjust="0"/>
    <p:restoredTop sz="99000" autoAdjust="0"/>
  </p:normalViewPr>
  <p:slideViewPr>
    <p:cSldViewPr>
      <p:cViewPr varScale="1">
        <p:scale>
          <a:sx n="127" d="100"/>
          <a:sy n="127" d="100"/>
        </p:scale>
        <p:origin x="896"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109</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256−2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b="-9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85800" y="1600200"/>
            <a:ext cx="77724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38416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38416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p>
              <a:p>
                <a:pPr marL="285750" indent="-285750">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295400"/>
                <a:ext cx="8153400" cy="4871793"/>
              </a:xfrm>
              <a:prstGeom prst="rect">
                <a:avLst/>
              </a:prstGeom>
              <a:blipFill>
                <a:blip r:embed="rId2"/>
                <a:stretch>
                  <a:fillRect l="-1558" t="-260" b="-85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m:rPr>
                                <m:sty m:val="p"/>
                              </m:rPr>
                              <a:rPr lang="en-US" b="0" i="0" smtClean="0">
                                <a:solidFill>
                                  <a:schemeClr val="tx1"/>
                                </a:solidFill>
                                <a:latin typeface="Cambria Math" panose="02040503050406030204" pitchFamily="18" charset="0"/>
                                <a:cs typeface="Calibri" panose="020F0502020204030204" pitchFamily="34" charset="0"/>
                                <a:sym typeface="Arial"/>
                              </a:rPr>
                              <m:t>ek</m:t>
                            </m:r>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m:rPr>
                            <m:sty m:val="p"/>
                          </m:rPr>
                          <a:rPr lang="en-US" b="0" i="0" smtClean="0">
                            <a:solidFill>
                              <a:schemeClr val="tx1"/>
                            </a:solidFill>
                            <a:latin typeface="Cambria Math" panose="02040503050406030204" pitchFamily="18" charset="0"/>
                            <a:cs typeface="Calibri" panose="020F0502020204030204" pitchFamily="34" charset="0"/>
                            <a:sym typeface="Arial"/>
                          </a:rPr>
                          <m:t>ek</m:t>
                        </m:r>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h</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i="1">
                        <a:solidFill>
                          <a:schemeClr val="tx1"/>
                        </a:solidFill>
                        <a:latin typeface="Cambria Math" panose="02040503050406030204" pitchFamily="18" charset="0"/>
                        <a:cs typeface="Calibri" panose="020F0502020204030204" pitchFamily="34" charset="0"/>
                        <a:sym typeface="Arial"/>
                      </a:rPr>
                      <m:t>−256(</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0624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10345" r="-850000" b="-331034"/>
                          </a:stretch>
                        </a:blipFill>
                      </a:tcPr>
                    </a:tc>
                    <a:tc>
                      <a:txBody>
                        <a:bodyPr/>
                        <a:lstStyle/>
                        <a:p>
                          <a:endParaRPr lang="en-US"/>
                        </a:p>
                      </a:txBody>
                      <a:tcPr>
                        <a:blipFill>
                          <a:blip r:embed="rId2"/>
                          <a:stretch>
                            <a:fillRect l="-256061" t="-10345" r="-646970" b="-331034"/>
                          </a:stretch>
                        </a:blipFill>
                      </a:tcPr>
                    </a:tc>
                    <a:tc>
                      <a:txBody>
                        <a:bodyPr/>
                        <a:lstStyle/>
                        <a:p>
                          <a:endParaRPr lang="en-US"/>
                        </a:p>
                      </a:txBody>
                      <a:tcPr>
                        <a:blipFill>
                          <a:blip r:embed="rId2"/>
                          <a:stretch>
                            <a:fillRect l="-398305" t="-10345" r="-623729" b="-331034"/>
                          </a:stretch>
                        </a:blipFill>
                      </a:tcPr>
                    </a:tc>
                    <a:tc>
                      <a:txBody>
                        <a:bodyPr/>
                        <a:lstStyle/>
                        <a:p>
                          <a:endParaRPr lang="en-US"/>
                        </a:p>
                      </a:txBody>
                      <a:tcPr>
                        <a:blipFill>
                          <a:blip r:embed="rId2"/>
                          <a:stretch>
                            <a:fillRect l="-534545" t="-10345" r="-569091" b="-331034"/>
                          </a:stretch>
                        </a:blipFill>
                      </a:tcPr>
                    </a:tc>
                    <a:tc>
                      <a:txBody>
                        <a:bodyPr/>
                        <a:lstStyle/>
                        <a:p>
                          <a:endParaRPr lang="en-US"/>
                        </a:p>
                      </a:txBody>
                      <a:tcPr>
                        <a:blipFill>
                          <a:blip r:embed="rId2"/>
                          <a:stretch>
                            <a:fillRect l="-520896" t="-10345" r="-367164" b="-331034"/>
                          </a:stretch>
                        </a:blipFill>
                      </a:tcPr>
                    </a:tc>
                    <a:tc>
                      <a:txBody>
                        <a:bodyPr/>
                        <a:lstStyle/>
                        <a:p>
                          <a:endParaRPr lang="en-US"/>
                        </a:p>
                      </a:txBody>
                      <a:tcPr>
                        <a:blipFill>
                          <a:blip r:embed="rId2"/>
                          <a:stretch>
                            <a:fillRect l="-577778" t="-10345" r="-241667" b="-331034"/>
                          </a:stretch>
                        </a:blipFill>
                      </a:tcPr>
                    </a:tc>
                    <a:tc>
                      <a:txBody>
                        <a:bodyPr/>
                        <a:lstStyle/>
                        <a:p>
                          <a:endParaRPr lang="en-US"/>
                        </a:p>
                      </a:txBody>
                      <a:tcPr>
                        <a:blipFill>
                          <a:blip r:embed="rId2"/>
                          <a:stretch>
                            <a:fillRect l="-677778" t="-10345"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4260641503"/>
              </p:ext>
            </p:extLst>
          </p:nvPr>
        </p:nvGraphicFramePr>
        <p:xfrm>
          <a:off x="302443" y="40030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5625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m:t>
                    </m:r>
                    <m:r>
                      <a:rPr lang="en-US" sz="1800" b="0" i="1" smtClean="0">
                        <a:solidFill>
                          <a:schemeClr val="tx1"/>
                        </a:solidFill>
                        <a:latin typeface="Cambria Math" panose="02040503050406030204" pitchFamily="18" charset="0"/>
                        <a:cs typeface="Calibri" panose="020F0502020204030204" pitchFamily="34" charset="0"/>
                        <a:sym typeface="Arial"/>
                      </a:rPr>
                      <m:t>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m:rPr>
                                <m:sty m:val="p"/>
                              </m:rPr>
                              <a:rPr lang="en-US" sz="1800">
                                <a:solidFill>
                                  <a:schemeClr val="tx1"/>
                                </a:solidFill>
                                <a:latin typeface="Cambria Math" panose="02040503050406030204" pitchFamily="18" charset="0"/>
                                <a:cs typeface="Calibri" panose="020F0502020204030204" pitchFamily="34" charset="0"/>
                                <a:sym typeface="Arial"/>
                              </a:rPr>
                              <m:t>ek</m:t>
                            </m:r>
                          </m:e>
                        </m:d>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r>
                          <m:rPr>
                            <m:sty m:val="p"/>
                          </m:rPr>
                          <a:rPr lang="en-US" sz="1800">
                            <a:solidFill>
                              <a:schemeClr val="tx1"/>
                            </a:solidFill>
                            <a:latin typeface="Cambria Math" panose="02040503050406030204" pitchFamily="18" charset="0"/>
                            <a:cs typeface="Calibri" panose="020F0502020204030204" pitchFamily="34" charset="0"/>
                            <a:sym typeface="Arial"/>
                          </a:rPr>
                          <m:t>ek</m:t>
                        </m:r>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1447800" y="1905000"/>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𝐺</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𝑒𝑘</m:t>
                        </m:r>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1447800" y="1905000"/>
                <a:ext cx="7239000" cy="4419601"/>
              </a:xfrm>
              <a:prstGeom prst="rect">
                <a:avLst/>
              </a:prstGeom>
              <a:blipFill>
                <a:blip r:embed="rId2"/>
                <a:stretch>
                  <a:fillRect l="-1930"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0:384</m:t>
                        </m:r>
                        <m:r>
                          <a:rPr lang="en-US"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:768</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+32</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cs typeface="Calibri" panose="020F0502020204030204" pitchFamily="34" charset="0"/>
                        <a:sym typeface="Arial"/>
                      </a:rPr>
                      <m:t>=</m:t>
                    </m:r>
                    <m:r>
                      <a:rPr lang="en-US" i="1" smtClean="0">
                        <a:solidFill>
                          <a:schemeClr val="tx1"/>
                        </a:solidFill>
                        <a:latin typeface="Cambria Math" panose="02040503050406030204" pitchFamily="18" charset="0"/>
                        <a:cs typeface="Calibri" panose="020F0502020204030204" pitchFamily="34" charset="0"/>
                        <a:sym typeface="Arial"/>
                      </a:rPr>
                      <m:t>𝑑𝑘</m:t>
                    </m:r>
                    <m:r>
                      <a:rPr lang="en-US" i="1" smtClean="0">
                        <a:solidFill>
                          <a:schemeClr val="tx1"/>
                        </a:solidFill>
                        <a:latin typeface="Cambria Math" panose="02040503050406030204" pitchFamily="18" charset="0"/>
                        <a:cs typeface="Calibri" panose="020F0502020204030204" pitchFamily="34" charset="0"/>
                        <a:sym typeface="Arial"/>
                      </a:rPr>
                      <m:t>[768</m:t>
                    </m:r>
                    <m:r>
                      <a:rPr lang="en-US" i="1" smtClean="0">
                        <a:solidFill>
                          <a:schemeClr val="tx1"/>
                        </a:solidFill>
                        <a:latin typeface="Cambria Math" panose="02040503050406030204" pitchFamily="18" charset="0"/>
                        <a:cs typeface="Calibri" panose="020F0502020204030204" pitchFamily="34" charset="0"/>
                        <a:sym typeface="Arial"/>
                      </a:rPr>
                      <m:t>𝑘</m:t>
                    </m:r>
                    <m:r>
                      <a:rPr lang="en-US" i="1" smtClean="0">
                        <a:solidFill>
                          <a:schemeClr val="tx1"/>
                        </a:solidFill>
                        <a:latin typeface="Cambria Math" panose="02040503050406030204" pitchFamily="18" charset="0"/>
                        <a:cs typeface="Calibri" panose="020F0502020204030204" pitchFamily="34" charset="0"/>
                        <a:sym typeface="Arial"/>
                      </a:rPr>
                      <m:t>+32</m:t>
                    </m:r>
                  </m:oMath>
                </a14:m>
                <a:r>
                  <a:rPr lang="en-US" i="1" dirty="0">
                    <a:solidFill>
                      <a:schemeClr val="tx1"/>
                    </a:solidFill>
                    <a:latin typeface="Cambria Math" panose="02040503050406030204" pitchFamily="18" charset="0"/>
                    <a:cs typeface="Calibri" panose="020F0502020204030204" pitchFamily="34" charset="0"/>
                    <a:sym typeface="Arial"/>
                  </a:rPr>
                  <a:t>:</a:t>
                </a:r>
                <a:r>
                  <a:rPr lang="en-US" dirty="0">
                    <a:solidFill>
                      <a:schemeClr val="tx1"/>
                    </a:solidFill>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+64]</m:t>
                    </m:r>
                  </m:oMath>
                </a14:m>
                <a:endParaRPr lang="en-US"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m:rPr>
                            <m:nor/>
                          </m:rPr>
                          <a:rPr lang="en-US" b="0" i="1" smtClean="0">
                            <a:solidFill>
                              <a:schemeClr val="tx1"/>
                            </a:solidFill>
                            <a:latin typeface="Cambria Math" panose="02040503050406030204" pitchFamily="18" charset="0"/>
                            <a:cs typeface="Calibri" panose="020F0502020204030204" pitchFamily="34" charset="0"/>
                            <a:sym typeface="Arial"/>
                          </a:rPr>
                          <m:t>64</m:t>
                        </m:r>
                        <m:r>
                          <m:rPr>
                            <m:nor/>
                          </m:rPr>
                          <a:rPr lang="en-US" i="1" dirty="0">
                            <a:solidFill>
                              <a:schemeClr val="tx1"/>
                            </a:solidFill>
                            <a:latin typeface="Cambria Math" panose="02040503050406030204" pitchFamily="18" charset="0"/>
                            <a:cs typeface="Calibri" panose="020F0502020204030204" pitchFamily="34" charset="0"/>
                            <a:sym typeface="Arial"/>
                          </a:rPr>
                          <m:t>:</m:t>
                        </m:r>
                        <m:r>
                          <m:rPr>
                            <m:nor/>
                          </m:rPr>
                          <a:rPr lang="en-US" dirty="0">
                            <a:solidFill>
                              <a:schemeClr val="tx1"/>
                            </a:solidFill>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+96</m:t>
                        </m:r>
                      </m:e>
                    </m:d>
                  </m:oMath>
                </a14:m>
                <a:endParaRPr lang="en-US"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𝐺</m:t>
                    </m:r>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𝐽</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r>
                      <a:rPr lang="en-US" i="1" smtClean="0">
                        <a:solidFill>
                          <a:schemeClr val="tx1"/>
                        </a:solidFill>
                        <a:latin typeface="Cambria Math" panose="02040503050406030204" pitchFamily="18" charset="0"/>
                        <a:cs typeface="Calibri" panose="020F0502020204030204" pitchFamily="34" charset="0"/>
                        <a:sym typeface="Arial"/>
                      </a:rPr>
                      <m:t>𝑒</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286000"/>
            <a:ext cx="80772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533400" y="1143000"/>
            <a:ext cx="4953000" cy="5181600"/>
          </a:xfrm>
        </p:spPr>
        <p:txBody>
          <a:bodyPr/>
          <a:lstStyle/>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k= 2;  </a:t>
            </a:r>
          </a:p>
          <a:p>
            <a:pPr>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=2; </a:t>
            </a:r>
            <a:r>
              <a:rPr lang="en-US" sz="1600" dirty="0" err="1">
                <a:latin typeface="Calibri" panose="020F0502020204030204" pitchFamily="34" charset="0"/>
                <a:cs typeface="Calibri" panose="020F0502020204030204" pitchFamily="34" charset="0"/>
              </a:rPr>
              <a:t>i≦n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p>
          <a:p>
            <a:pPr lvl="1">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lvl="1">
              <a:lnSpc>
                <a:spcPct val="90000"/>
              </a:lnSpc>
              <a:spcBef>
                <a:spcPts val="200"/>
              </a:spcBef>
              <a:buNone/>
            </a:pPr>
            <a:r>
              <a:rPr lang="en-US" sz="1600" dirty="0">
                <a:latin typeface="Calibri" panose="020F0502020204030204" pitchFamily="34" charset="0"/>
                <a:cs typeface="Calibri" panose="020F0502020204030204" pitchFamily="34" charset="0"/>
              </a:rPr>
              <a:t>for(j=1; j&lt;</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 {   </a:t>
            </a:r>
          </a:p>
          <a:p>
            <a:pPr lvl="1">
              <a:lnSpc>
                <a:spcPct val="90000"/>
              </a:lnSpc>
              <a:spcBef>
                <a:spcPts val="200"/>
              </a:spcBef>
              <a:buNone/>
            </a:pP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dirty="0">
                <a:latin typeface="Calibri" panose="020F0502020204030204" pitchFamily="34" charset="0"/>
                <a:cs typeface="Calibri" panose="020F0502020204030204" pitchFamily="34" charset="0"/>
              </a:rPr>
              <a:t>}</a:t>
            </a:r>
          </a:p>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for(;;) {</a:t>
            </a:r>
          </a:p>
          <a:p>
            <a:pPr lvl="1">
              <a:lnSpc>
                <a:spcPct val="90000"/>
              </a:lnSpc>
              <a:spcBef>
                <a:spcPts val="200"/>
              </a:spcBef>
              <a:buNone/>
            </a:pPr>
            <a:r>
              <a:rPr lang="en-US" sz="1600" dirty="0">
                <a:latin typeface="Calibri" panose="020F0502020204030204" pitchFamily="34" charset="0"/>
                <a:cs typeface="Calibri" panose="020F0502020204030204" pitchFamily="34" charset="0"/>
              </a:rPr>
              <a:t>RED(k, k-1);</a:t>
            </a:r>
          </a:p>
          <a:p>
            <a:pPr lvl="1">
              <a:lnSpc>
                <a:spcPct val="90000"/>
              </a:lnSpc>
              <a:spcBef>
                <a:spcPts val="200"/>
              </a:spcBef>
              <a:buNone/>
            </a:pPr>
            <a:r>
              <a:rPr lang="en-US" sz="1600" dirty="0">
                <a:latin typeface="Calibri" panose="020F0502020204030204" pitchFamily="34" charset="0"/>
                <a:cs typeface="Calibri" panose="020F0502020204030204" pitchFamily="34" charset="0"/>
              </a:rPr>
              <a:t>if(</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&lt;(3/4 – m</a:t>
            </a:r>
            <a:r>
              <a:rPr lang="en-US" sz="1600" baseline="-25000" dirty="0">
                <a:latin typeface="Calibri" panose="020F0502020204030204" pitchFamily="34" charset="0"/>
                <a:cs typeface="Calibri" panose="020F0502020204030204" pitchFamily="34" charset="0"/>
              </a:rPr>
              <a:t>k,k-1</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m=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B= 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m </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ku,k-1 </a:t>
            </a:r>
            <a:r>
              <a:rPr lang="en-US" sz="1600" dirty="0">
                <a:latin typeface="Calibri" panose="020F0502020204030204" pitchFamily="34" charset="0"/>
                <a:cs typeface="Calibri" panose="020F0502020204030204" pitchFamily="34" charset="0"/>
              </a:rPr>
              <a:t>= m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 </a:t>
            </a:r>
          </a:p>
          <a:p>
            <a:pPr lvl="2">
              <a:lnSpc>
                <a:spcPct val="90000"/>
              </a:lnSpc>
              <a:spcBef>
                <a:spcPts val="200"/>
              </a:spcBef>
              <a:buNone/>
            </a:pP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/B;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B;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if(k&gt;2)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=k+1;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&lt;</a:t>
            </a:r>
            <a:r>
              <a:rPr lang="en-US" sz="1600" dirty="0" err="1">
                <a:latin typeface="Calibri" panose="020F0502020204030204" pitchFamily="34" charset="0"/>
                <a:cs typeface="Calibri" panose="020F0502020204030204" pitchFamily="34" charset="0"/>
              </a:rPr>
              <a:t>n;i</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 mt;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=t+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k= max(2, k-1);</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if(k&gt;n)  return(b</a:t>
            </a:r>
            <a:r>
              <a:rPr lang="en-US" sz="1600" baseline="-25000" dirty="0">
                <a:latin typeface="Calibri" panose="020F0502020204030204" pitchFamily="34" charset="0"/>
                <a:cs typeface="Calibri" panose="020F0502020204030204" pitchFamily="34" charset="0"/>
              </a:rPr>
              <a:t>1,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n</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791200" y="1802081"/>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kern="0" dirty="0">
                <a:solidFill>
                  <a:srgbClr val="002060"/>
                </a:solidFill>
                <a:latin typeface="Calibri" panose="020F0502020204030204" pitchFamily="34" charset="0"/>
                <a:cs typeface="Calibri" panose="020F0502020204030204" pitchFamily="34" charset="0"/>
              </a:rPr>
              <a:t>reduce</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if(|</a:t>
            </a:r>
            <a:r>
              <a:rPr kumimoji="1" lang="en-US" sz="1600" i="0" u="none" strike="noStrike" kern="0" cap="none" spc="0" normalizeH="0" noProof="0" dirty="0" err="1">
                <a:ln>
                  <a:noFill/>
                </a:ln>
                <a:solidFill>
                  <a:srgbClr val="002060"/>
                </a:solidFill>
                <a:effectLst/>
                <a:uLnTx/>
                <a:uFillTx/>
                <a:latin typeface="Calibri" panose="020F0502020204030204" pitchFamily="34" charset="0"/>
                <a:cs typeface="Calibri" panose="020F0502020204030204" pitchFamily="34" charset="0"/>
              </a:rPr>
              <a:t>m</a:t>
            </a:r>
            <a:r>
              <a:rPr kumimoji="1" lang="en-US" sz="1600" i="0" u="none" strike="noStrike" kern="0" cap="none" spc="0" normalizeH="0" baseline="-25000" noProof="0" dirty="0" err="1">
                <a:ln>
                  <a:noFill/>
                </a:ln>
                <a:solidFill>
                  <a:srgbClr val="002060"/>
                </a:solidFill>
                <a:effectLst/>
                <a:uLnTx/>
                <a:uFillTx/>
                <a:latin typeface="Calibri" panose="020F0502020204030204" pitchFamily="34" charset="0"/>
                <a:cs typeface="Calibri" panose="020F0502020204030204" pitchFamily="34" charset="0"/>
              </a:rPr>
              <a:t>k,l</a:t>
            </a:r>
            <a:r>
              <a:rPr kumimoji="1" lang="en-US" sz="1600" i="0" u="none" strike="noStrike" kern="0" cap="none" spc="0" normalizeH="0" noProof="0" dirty="0">
                <a:ln>
                  <a:noFill/>
                </a:ln>
                <a:solidFill>
                  <a:srgbClr val="002060"/>
                </a:solidFill>
                <a:effectLst/>
                <a:uLnTx/>
                <a:uFillTx/>
                <a:latin typeface="Calibri" panose="020F0502020204030204" pitchFamily="34" charset="0"/>
                <a:cs typeface="Calibri" panose="020F0502020204030204" pitchFamily="34" charset="0"/>
              </a:rPr>
              <a:t>|)&gt; 1/2</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800100" lvl="1" indent="-342900">
              <a:lnSpc>
                <a:spcPct val="90000"/>
              </a:lnSpc>
              <a:spcBef>
                <a:spcPts val="200"/>
              </a:spcBef>
            </a:pPr>
            <a:r>
              <a:rPr kumimoji="1" lang="en-US" sz="1600" kern="0" dirty="0">
                <a:solidFill>
                  <a:srgbClr val="002060"/>
                </a:solidFill>
                <a:latin typeface="Calibri" panose="020F0502020204030204" pitchFamily="34" charset="0"/>
                <a:cs typeface="Calibri" panose="020F0502020204030204" pitchFamily="34" charset="0"/>
              </a:rPr>
              <a:t>r= </a:t>
            </a:r>
            <a:r>
              <a:rPr lang="en-US" sz="1600" dirty="0">
                <a:solidFill>
                  <a:srgbClr val="002060"/>
                </a:solidFill>
                <a:latin typeface="Calibri" panose="020F0502020204030204" pitchFamily="34" charset="0"/>
                <a:cs typeface="Calibri" panose="020F0502020204030204" pitchFamily="34" charset="0"/>
              </a:rPr>
              <a:t>d1/2+</a:t>
            </a:r>
            <a:r>
              <a:rPr kumimoji="1" lang="en-US" sz="1600" kern="0" dirty="0">
                <a:solidFill>
                  <a:srgbClr val="002060"/>
                </a:solidFill>
                <a:latin typeface="Calibri" panose="020F0502020204030204" pitchFamily="34" charset="0"/>
                <a:cs typeface="Calibri" panose="020F0502020204030204" pitchFamily="34" charset="0"/>
              </a:rPr>
              <a:t>m</a:t>
            </a:r>
            <a:r>
              <a:rPr kumimoji="1" lang="en-US" sz="1600" kern="0" baseline="-25000" dirty="0">
                <a:solidFill>
                  <a:srgbClr val="002060"/>
                </a:solidFill>
                <a:latin typeface="Calibri" panose="020F0502020204030204" pitchFamily="34" charset="0"/>
                <a:cs typeface="Calibri" panose="020F0502020204030204" pitchFamily="34" charset="0"/>
              </a:rPr>
              <a:t>k,l</a:t>
            </a:r>
            <a:r>
              <a:rPr lang="en-US" sz="1600" dirty="0">
                <a:solidFill>
                  <a:srgbClr val="002060"/>
                </a:solidFill>
                <a:latin typeface="Calibri" panose="020F0502020204030204" pitchFamily="34" charset="0"/>
                <a:cs typeface="Calibri" panose="020F0502020204030204" pitchFamily="34" charset="0"/>
              </a:rPr>
              <a:t>t</a:t>
            </a:r>
            <a:r>
              <a:rPr kumimoji="1" lang="en-US" sz="1600" kern="0" dirty="0">
                <a:solidFill>
                  <a:srgbClr val="002060"/>
                </a:solidFill>
                <a:latin typeface="Calibri" panose="020F0502020204030204" pitchFamily="34" charset="0"/>
                <a:cs typeface="Calibri" panose="020F0502020204030204" pitchFamily="34" charset="0"/>
              </a:rPr>
              <a:t>;</a:t>
            </a:r>
          </a:p>
          <a:p>
            <a:pPr marL="800100" lvl="1" indent="-342900">
              <a:lnSpc>
                <a:spcPct val="90000"/>
              </a:lnSpc>
              <a:spcBef>
                <a:spcPts val="200"/>
              </a:spcBef>
            </a:pP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dirty="0">
                <a:solidFill>
                  <a:srgbClr val="002060"/>
                </a:solidFill>
                <a:latin typeface="Calibri" panose="020F0502020204030204" pitchFamily="34" charset="0"/>
                <a:cs typeface="Calibri" panose="020F0502020204030204" pitchFamily="34" charset="0"/>
              </a:rPr>
              <a:t>=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baseline="-25000" dirty="0">
                <a:solidFill>
                  <a:srgbClr val="002060"/>
                </a:solidFill>
                <a:latin typeface="Calibri" panose="020F0502020204030204" pitchFamily="34" charset="0"/>
                <a:cs typeface="Calibri" panose="020F0502020204030204" pitchFamily="34" charset="0"/>
              </a:rPr>
              <a:t> </a:t>
            </a:r>
            <a:r>
              <a:rPr lang="en-US" sz="1600" dirty="0">
                <a:solidFill>
                  <a:srgbClr val="002060"/>
                </a:solidFill>
                <a:latin typeface="Calibri" panose="020F0502020204030204" pitchFamily="34" charset="0"/>
                <a:cs typeface="Calibri" panose="020F0502020204030204" pitchFamily="34" charset="0"/>
              </a:rPr>
              <a:t>-r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l</a:t>
            </a:r>
            <a:r>
              <a:rPr lang="en-US" sz="1600" dirty="0">
                <a:solidFill>
                  <a:srgbClr val="002060"/>
                </a:solidFill>
                <a:latin typeface="Calibri" panose="020F0502020204030204" pitchFamily="34" charset="0"/>
                <a:cs typeface="Calibri" panose="020F0502020204030204" pitchFamily="34" charset="0"/>
              </a:rPr>
              <a:t>;</a:t>
            </a:r>
            <a:endParaRPr kumimoji="1" lang="en-US" sz="1600" kern="0" dirty="0">
              <a:solidFill>
                <a:srgbClr val="002060"/>
              </a:solidFill>
              <a:latin typeface="Calibri" panose="020F0502020204030204" pitchFamily="34" charset="0"/>
              <a:cs typeface="Calibri" panose="020F0502020204030204" pitchFamily="34" charset="0"/>
            </a:endParaRPr>
          </a:p>
          <a:p>
            <a:pPr marL="800100" lvl="1" indent="-342900">
              <a:lnSpc>
                <a:spcPct val="90000"/>
              </a:lnSpc>
              <a:spcBef>
                <a:spcPts val="200"/>
              </a:spcBef>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for(j=1; j&lt;</a:t>
            </a:r>
            <a:r>
              <a:rPr kumimoji="1" lang="en-US" sz="1600" i="0" u="none" strike="noStrike" kern="0" cap="none" spc="0" normalizeH="0" baseline="0" noProof="0" dirty="0" err="1">
                <a:ln>
                  <a:noFill/>
                </a:ln>
                <a:solidFill>
                  <a:srgbClr val="002060"/>
                </a:solidFill>
                <a:effectLst/>
                <a:uLnTx/>
                <a:uFillTx/>
                <a:latin typeface="Calibri" panose="020F0502020204030204" pitchFamily="34" charset="0"/>
                <a:cs typeface="Calibri" panose="020F0502020204030204" pitchFamily="34" charset="0"/>
              </a:rPr>
              <a:t>l;j</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a:solidFill>
                  <a:srgbClr val="002060"/>
                </a:solidFill>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err="1">
                <a:solidFill>
                  <a:srgbClr val="002060"/>
                </a:solidFill>
                <a:latin typeface="Calibri" panose="020F0502020204030204" pitchFamily="34" charset="0"/>
                <a:cs typeface="Calibri" panose="020F0502020204030204" pitchFamily="34" charset="0"/>
              </a:rPr>
              <a:t>-rm</a:t>
            </a:r>
            <a:r>
              <a:rPr kumimoji="1" lang="en-US" sz="1600" kern="0" baseline="-25000" dirty="0" err="1">
                <a:solidFill>
                  <a:srgbClr val="002060"/>
                </a:solidFill>
                <a:latin typeface="Calibri" panose="020F0502020204030204" pitchFamily="34" charset="0"/>
                <a:cs typeface="Calibri" panose="020F0502020204030204" pitchFamily="34" charset="0"/>
              </a:rPr>
              <a:t>l,j</a:t>
            </a:r>
            <a:r>
              <a:rPr kumimoji="1" lang="en-US" sz="1600" kern="0" dirty="0">
                <a:solidFill>
                  <a:srgbClr val="002060"/>
                </a:solidFill>
                <a:latin typeface="Calibri" panose="020F0502020204030204" pitchFamily="34" charset="0"/>
                <a:cs typeface="Calibri" panose="020F0502020204030204" pitchFamily="34" charset="0"/>
              </a:rPr>
              <a:t>;</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kern="0" baseline="-25000" dirty="0">
                <a:solidFill>
                  <a:srgbClr val="002060"/>
                </a:solidFill>
                <a:latin typeface="Calibri" panose="020F0502020204030204" pitchFamily="34" charset="0"/>
                <a:cs typeface="Calibri" panose="020F0502020204030204" pitchFamily="34" charset="0"/>
              </a:rPr>
              <a:t> </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-r;</a:t>
            </a:r>
          </a:p>
          <a:p>
            <a:pPr marL="800100" lvl="1"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a:p>
            <a:pPr marL="342900"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133</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135</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09600" y="2286000"/>
            <a:ext cx="78486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45720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153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153400" cy="3581400"/>
              </a:xfrm>
              <a:blipFill>
                <a:blip r:embed="rId3"/>
                <a:stretch>
                  <a:fillRect l="-778" t="-2120"/>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609600" y="15335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762000" y="2286000"/>
            <a:ext cx="77724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752600"/>
                <a:ext cx="81153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752600"/>
                <a:ext cx="8115300" cy="4724400"/>
              </a:xfrm>
              <a:blipFill>
                <a:blip r:embed="rId3"/>
                <a:stretch>
                  <a:fillRect l="-781" t="-160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16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495800"/>
              </a:xfrm>
              <a:prstGeom prst="rect">
                <a:avLst/>
              </a:prstGeom>
              <a:blipFill>
                <a:blip r:embed="rId2"/>
                <a:stretch>
                  <a:fillRect l="-1713"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0" y="2057400"/>
                <a:ext cx="77724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0" y="2057400"/>
                <a:ext cx="7772400" cy="3276600"/>
              </a:xfrm>
              <a:blipFill>
                <a:blip r:embed="rId3"/>
                <a:stretch>
                  <a:fillRect l="-817" t="-2317" r="-1144" b="-2317"/>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467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467600" cy="4419600"/>
              </a:xfrm>
              <a:prstGeom prst="rect">
                <a:avLst/>
              </a:prstGeom>
              <a:blipFill>
                <a:blip r:embed="rId2"/>
                <a:stretch>
                  <a:fillRect l="-1701" t="-1719" r="-51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x</a:t>
            </a: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74787</TotalTime>
  <Words>17389</Words>
  <Application>Microsoft Macintosh PowerPoint</Application>
  <PresentationFormat>Letter Paper (8.5x11 in)</PresentationFormat>
  <Paragraphs>1883</Paragraphs>
  <Slides>135</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135</vt:i4>
      </vt:variant>
    </vt:vector>
  </HeadingPairs>
  <TitlesOfParts>
    <vt:vector size="146"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4574</cp:revision>
  <cp:lastPrinted>2024-07-10T20:18:11Z</cp:lastPrinted>
  <dcterms:created xsi:type="dcterms:W3CDTF">2013-04-22T16:10:14Z</dcterms:created>
  <dcterms:modified xsi:type="dcterms:W3CDTF">2024-07-16T20:31:05Z</dcterms:modified>
</cp:coreProperties>
</file>